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</p:sldIdLst>
  <p:sldSz cx="20577175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6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40E"/>
    <a:srgbClr val="328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>
        <p:scale>
          <a:sx n="66" d="100"/>
          <a:sy n="66" d="100"/>
        </p:scale>
        <p:origin x="608" y="144"/>
      </p:cViewPr>
      <p:guideLst>
        <p:guide orient="horz" pos="11520"/>
        <p:guide pos="6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288" y="5985936"/>
            <a:ext cx="17490599" cy="12733867"/>
          </a:xfrm>
        </p:spPr>
        <p:txBody>
          <a:bodyPr anchor="b"/>
          <a:lstStyle>
            <a:lvl1pPr algn="ctr">
              <a:defRPr sz="135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2147" y="19210869"/>
            <a:ext cx="15432881" cy="8830731"/>
          </a:xfrm>
        </p:spPr>
        <p:txBody>
          <a:bodyPr/>
          <a:lstStyle>
            <a:lvl1pPr marL="0" indent="0" algn="ctr">
              <a:buNone/>
              <a:defRPr sz="5401"/>
            </a:lvl1pPr>
            <a:lvl2pPr marL="1028837" indent="0" algn="ctr">
              <a:buNone/>
              <a:defRPr sz="4501"/>
            </a:lvl2pPr>
            <a:lvl3pPr marL="2057674" indent="0" algn="ctr">
              <a:buNone/>
              <a:defRPr sz="4051"/>
            </a:lvl3pPr>
            <a:lvl4pPr marL="3086511" indent="0" algn="ctr">
              <a:buNone/>
              <a:defRPr sz="3600"/>
            </a:lvl4pPr>
            <a:lvl5pPr marL="4115349" indent="0" algn="ctr">
              <a:buNone/>
              <a:defRPr sz="3600"/>
            </a:lvl5pPr>
            <a:lvl6pPr marL="5144186" indent="0" algn="ctr">
              <a:buNone/>
              <a:defRPr sz="3600"/>
            </a:lvl6pPr>
            <a:lvl7pPr marL="6173023" indent="0" algn="ctr">
              <a:buNone/>
              <a:defRPr sz="3600"/>
            </a:lvl7pPr>
            <a:lvl8pPr marL="7201860" indent="0" algn="ctr">
              <a:buNone/>
              <a:defRPr sz="3600"/>
            </a:lvl8pPr>
            <a:lvl9pPr marL="8230697" indent="0" algn="ctr">
              <a:buNone/>
              <a:defRPr sz="3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14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83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25542" y="1947334"/>
            <a:ext cx="4436953" cy="3099646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4682" y="1947334"/>
            <a:ext cx="13053645" cy="3099646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1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24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965" y="9118611"/>
            <a:ext cx="17747813" cy="15214597"/>
          </a:xfrm>
        </p:spPr>
        <p:txBody>
          <a:bodyPr anchor="b"/>
          <a:lstStyle>
            <a:lvl1pPr>
              <a:defRPr sz="1350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965" y="24477144"/>
            <a:ext cx="17747813" cy="8000997"/>
          </a:xfrm>
        </p:spPr>
        <p:txBody>
          <a:bodyPr/>
          <a:lstStyle>
            <a:lvl1pPr marL="0" indent="0">
              <a:buNone/>
              <a:defRPr sz="5401">
                <a:solidFill>
                  <a:schemeClr val="tx1"/>
                </a:solidFill>
              </a:defRPr>
            </a:lvl1pPr>
            <a:lvl2pPr marL="1028837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2pPr>
            <a:lvl3pPr marL="2057674" indent="0">
              <a:buNone/>
              <a:defRPr sz="4051">
                <a:solidFill>
                  <a:schemeClr val="tx1">
                    <a:tint val="75000"/>
                  </a:schemeClr>
                </a:solidFill>
              </a:defRPr>
            </a:lvl3pPr>
            <a:lvl4pPr marL="30865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534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418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302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18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3069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09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4681" y="9736667"/>
            <a:ext cx="8745299" cy="23207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195" y="9736667"/>
            <a:ext cx="8745299" cy="23207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30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1947342"/>
            <a:ext cx="17747813" cy="706966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63" y="8966203"/>
            <a:ext cx="8705108" cy="4394197"/>
          </a:xfrm>
        </p:spPr>
        <p:txBody>
          <a:bodyPr anchor="b"/>
          <a:lstStyle>
            <a:lvl1pPr marL="0" indent="0">
              <a:buNone/>
              <a:defRPr sz="5401" b="1"/>
            </a:lvl1pPr>
            <a:lvl2pPr marL="1028837" indent="0">
              <a:buNone/>
              <a:defRPr sz="4501" b="1"/>
            </a:lvl2pPr>
            <a:lvl3pPr marL="2057674" indent="0">
              <a:buNone/>
              <a:defRPr sz="4051" b="1"/>
            </a:lvl3pPr>
            <a:lvl4pPr marL="3086511" indent="0">
              <a:buNone/>
              <a:defRPr sz="3600" b="1"/>
            </a:lvl4pPr>
            <a:lvl5pPr marL="4115349" indent="0">
              <a:buNone/>
              <a:defRPr sz="3600" b="1"/>
            </a:lvl5pPr>
            <a:lvl6pPr marL="5144186" indent="0">
              <a:buNone/>
              <a:defRPr sz="3600" b="1"/>
            </a:lvl6pPr>
            <a:lvl7pPr marL="6173023" indent="0">
              <a:buNone/>
              <a:defRPr sz="3600" b="1"/>
            </a:lvl7pPr>
            <a:lvl8pPr marL="7201860" indent="0">
              <a:buNone/>
              <a:defRPr sz="3600" b="1"/>
            </a:lvl8pPr>
            <a:lvl9pPr marL="8230697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63" y="13360400"/>
            <a:ext cx="8705108" cy="19651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17196" y="8966203"/>
            <a:ext cx="8747980" cy="4394197"/>
          </a:xfrm>
        </p:spPr>
        <p:txBody>
          <a:bodyPr anchor="b"/>
          <a:lstStyle>
            <a:lvl1pPr marL="0" indent="0">
              <a:buNone/>
              <a:defRPr sz="5401" b="1"/>
            </a:lvl1pPr>
            <a:lvl2pPr marL="1028837" indent="0">
              <a:buNone/>
              <a:defRPr sz="4501" b="1"/>
            </a:lvl2pPr>
            <a:lvl3pPr marL="2057674" indent="0">
              <a:buNone/>
              <a:defRPr sz="4051" b="1"/>
            </a:lvl3pPr>
            <a:lvl4pPr marL="3086511" indent="0">
              <a:buNone/>
              <a:defRPr sz="3600" b="1"/>
            </a:lvl4pPr>
            <a:lvl5pPr marL="4115349" indent="0">
              <a:buNone/>
              <a:defRPr sz="3600" b="1"/>
            </a:lvl5pPr>
            <a:lvl6pPr marL="5144186" indent="0">
              <a:buNone/>
              <a:defRPr sz="3600" b="1"/>
            </a:lvl6pPr>
            <a:lvl7pPr marL="6173023" indent="0">
              <a:buNone/>
              <a:defRPr sz="3600" b="1"/>
            </a:lvl7pPr>
            <a:lvl8pPr marL="7201860" indent="0">
              <a:buNone/>
              <a:defRPr sz="3600" b="1"/>
            </a:lvl8pPr>
            <a:lvl9pPr marL="8230697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17196" y="13360400"/>
            <a:ext cx="8747980" cy="1965113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77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61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3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2438400"/>
            <a:ext cx="6636675" cy="8534400"/>
          </a:xfrm>
        </p:spPr>
        <p:txBody>
          <a:bodyPr anchor="b"/>
          <a:lstStyle>
            <a:lvl1pPr>
              <a:defRPr sz="72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979" y="5266275"/>
            <a:ext cx="10417195" cy="25992667"/>
          </a:xfrm>
        </p:spPr>
        <p:txBody>
          <a:bodyPr/>
          <a:lstStyle>
            <a:lvl1pPr>
              <a:defRPr sz="7201"/>
            </a:lvl1pPr>
            <a:lvl2pPr>
              <a:defRPr sz="6301"/>
            </a:lvl2pPr>
            <a:lvl3pPr>
              <a:defRPr sz="5401"/>
            </a:lvl3pPr>
            <a:lvl4pPr>
              <a:defRPr sz="4501"/>
            </a:lvl4pPr>
            <a:lvl5pPr>
              <a:defRPr sz="4501"/>
            </a:lvl5pPr>
            <a:lvl6pPr>
              <a:defRPr sz="4501"/>
            </a:lvl6pPr>
            <a:lvl7pPr>
              <a:defRPr sz="4501"/>
            </a:lvl7pPr>
            <a:lvl8pPr>
              <a:defRPr sz="4501"/>
            </a:lvl8pPr>
            <a:lvl9pPr>
              <a:defRPr sz="4501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61" y="10972800"/>
            <a:ext cx="6636675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837" indent="0">
              <a:buNone/>
              <a:defRPr sz="3150"/>
            </a:lvl2pPr>
            <a:lvl3pPr marL="2057674" indent="0">
              <a:buNone/>
              <a:defRPr sz="2700"/>
            </a:lvl3pPr>
            <a:lvl4pPr marL="3086511" indent="0">
              <a:buNone/>
              <a:defRPr sz="2250"/>
            </a:lvl4pPr>
            <a:lvl5pPr marL="4115349" indent="0">
              <a:buNone/>
              <a:defRPr sz="2250"/>
            </a:lvl5pPr>
            <a:lvl6pPr marL="5144186" indent="0">
              <a:buNone/>
              <a:defRPr sz="2250"/>
            </a:lvl6pPr>
            <a:lvl7pPr marL="6173023" indent="0">
              <a:buNone/>
              <a:defRPr sz="2250"/>
            </a:lvl7pPr>
            <a:lvl8pPr marL="7201860" indent="0">
              <a:buNone/>
              <a:defRPr sz="2250"/>
            </a:lvl8pPr>
            <a:lvl9pPr marL="8230697" indent="0">
              <a:buNone/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27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2438400"/>
            <a:ext cx="6636675" cy="8534400"/>
          </a:xfrm>
        </p:spPr>
        <p:txBody>
          <a:bodyPr anchor="b"/>
          <a:lstStyle>
            <a:lvl1pPr>
              <a:defRPr sz="720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47979" y="5266275"/>
            <a:ext cx="10417195" cy="25992667"/>
          </a:xfrm>
        </p:spPr>
        <p:txBody>
          <a:bodyPr anchor="t"/>
          <a:lstStyle>
            <a:lvl1pPr marL="0" indent="0">
              <a:buNone/>
              <a:defRPr sz="7201"/>
            </a:lvl1pPr>
            <a:lvl2pPr marL="1028837" indent="0">
              <a:buNone/>
              <a:defRPr sz="6301"/>
            </a:lvl2pPr>
            <a:lvl3pPr marL="2057674" indent="0">
              <a:buNone/>
              <a:defRPr sz="5401"/>
            </a:lvl3pPr>
            <a:lvl4pPr marL="3086511" indent="0">
              <a:buNone/>
              <a:defRPr sz="4501"/>
            </a:lvl4pPr>
            <a:lvl5pPr marL="4115349" indent="0">
              <a:buNone/>
              <a:defRPr sz="4501"/>
            </a:lvl5pPr>
            <a:lvl6pPr marL="5144186" indent="0">
              <a:buNone/>
              <a:defRPr sz="4501"/>
            </a:lvl6pPr>
            <a:lvl7pPr marL="6173023" indent="0">
              <a:buNone/>
              <a:defRPr sz="4501"/>
            </a:lvl7pPr>
            <a:lvl8pPr marL="7201860" indent="0">
              <a:buNone/>
              <a:defRPr sz="4501"/>
            </a:lvl8pPr>
            <a:lvl9pPr marL="8230697" indent="0">
              <a:buNone/>
              <a:defRPr sz="4501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61" y="10972800"/>
            <a:ext cx="6636675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837" indent="0">
              <a:buNone/>
              <a:defRPr sz="3150"/>
            </a:lvl2pPr>
            <a:lvl3pPr marL="2057674" indent="0">
              <a:buNone/>
              <a:defRPr sz="2700"/>
            </a:lvl3pPr>
            <a:lvl4pPr marL="3086511" indent="0">
              <a:buNone/>
              <a:defRPr sz="2250"/>
            </a:lvl4pPr>
            <a:lvl5pPr marL="4115349" indent="0">
              <a:buNone/>
              <a:defRPr sz="2250"/>
            </a:lvl5pPr>
            <a:lvl6pPr marL="5144186" indent="0">
              <a:buNone/>
              <a:defRPr sz="2250"/>
            </a:lvl6pPr>
            <a:lvl7pPr marL="6173023" indent="0">
              <a:buNone/>
              <a:defRPr sz="2250"/>
            </a:lvl7pPr>
            <a:lvl8pPr marL="7201860" indent="0">
              <a:buNone/>
              <a:defRPr sz="2250"/>
            </a:lvl8pPr>
            <a:lvl9pPr marL="8230697" indent="0">
              <a:buNone/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42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681" y="1947342"/>
            <a:ext cx="17747813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681" y="9736667"/>
            <a:ext cx="17747813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681" y="33900542"/>
            <a:ext cx="4629864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B14D-011A-4BBA-85D0-04054E8098FB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6189" y="33900542"/>
            <a:ext cx="6944797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2630" y="33900542"/>
            <a:ext cx="4629864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6EB63-EF36-458A-AD28-B739243092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35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2057674" rtl="0" eaLnBrk="1" latinLnBrk="0" hangingPunct="1">
        <a:lnSpc>
          <a:spcPct val="90000"/>
        </a:lnSpc>
        <a:spcBef>
          <a:spcPct val="0"/>
        </a:spcBef>
        <a:buNone/>
        <a:defRPr sz="99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419" indent="-514419" algn="l" defTabSz="2057674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1" kern="1200">
          <a:solidFill>
            <a:schemeClr val="tx1"/>
          </a:solidFill>
          <a:latin typeface="+mn-lt"/>
          <a:ea typeface="+mn-ea"/>
          <a:cs typeface="+mn-cs"/>
        </a:defRPr>
      </a:lvl1pPr>
      <a:lvl2pPr marL="1543256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1" kern="1200">
          <a:solidFill>
            <a:schemeClr val="tx1"/>
          </a:solidFill>
          <a:latin typeface="+mn-lt"/>
          <a:ea typeface="+mn-ea"/>
          <a:cs typeface="+mn-cs"/>
        </a:defRPr>
      </a:lvl2pPr>
      <a:lvl3pPr marL="2572093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1" kern="1200">
          <a:solidFill>
            <a:schemeClr val="tx1"/>
          </a:solidFill>
          <a:latin typeface="+mn-lt"/>
          <a:ea typeface="+mn-ea"/>
          <a:cs typeface="+mn-cs"/>
        </a:defRPr>
      </a:lvl3pPr>
      <a:lvl4pPr marL="3600930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4pPr>
      <a:lvl5pPr marL="4629767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5pPr>
      <a:lvl6pPr marL="5658604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6pPr>
      <a:lvl7pPr marL="6687442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7pPr>
      <a:lvl8pPr marL="7716279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8pPr>
      <a:lvl9pPr marL="8745116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1pPr>
      <a:lvl2pPr marL="1028837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2pPr>
      <a:lvl3pPr marL="2057674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3pPr>
      <a:lvl4pPr marL="3086511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4pPr>
      <a:lvl5pPr marL="4115349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5pPr>
      <a:lvl6pPr marL="5144186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6pPr>
      <a:lvl7pPr marL="6173023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7pPr>
      <a:lvl8pPr marL="7201860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8pPr>
      <a:lvl9pPr marL="8230697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3" Type="http://schemas.microsoft.com/office/2007/relationships/hdphoto" Target="../media/hdphoto1.wdp" /><Relationship Id="rId7" Type="http://schemas.openxmlformats.org/officeDocument/2006/relationships/image" Target="../media/image5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6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102648" y="5974632"/>
            <a:ext cx="18042602" cy="28446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917065" marR="1898650"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A. Author</a:t>
            </a:r>
            <a:r>
              <a:rPr lang="en-US" sz="2800" b="1" baseline="30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, B. Author</a:t>
            </a:r>
            <a:r>
              <a:rPr lang="en-US" sz="2800" b="1" baseline="30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, and C. Author</a:t>
            </a:r>
            <a:r>
              <a:rPr lang="en-US" sz="2800" b="1" baseline="30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2</a:t>
            </a:r>
            <a:endParaRPr lang="pt-BR" sz="2800" b="1" dirty="0">
              <a:solidFill>
                <a:schemeClr val="accent1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83000"/>
              </a:lnSpc>
              <a:spcBef>
                <a:spcPts val="40"/>
              </a:spcBef>
              <a:spcAft>
                <a:spcPts val="1000"/>
              </a:spcAft>
            </a:pPr>
            <a:r>
              <a:rPr lang="en-US" sz="28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 </a:t>
            </a:r>
            <a:endParaRPr lang="pt-BR" sz="2800" b="1" dirty="0">
              <a:solidFill>
                <a:schemeClr val="accent1"/>
              </a:solidFill>
              <a:effectLst/>
              <a:ea typeface="Calibri" panose="020F0502020204030204" pitchFamily="34" charset="0"/>
            </a:endParaRPr>
          </a:p>
          <a:p>
            <a:pPr marL="1878330" marR="1851025"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baseline="30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1 </a:t>
            </a:r>
            <a:r>
              <a:rPr lang="en-US" sz="2800" b="1" i="1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emailab@address</a:t>
            </a:r>
            <a:r>
              <a:rPr lang="en-US" sz="2800" b="1" i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, Institution, Country</a:t>
            </a:r>
            <a:endParaRPr lang="pt-BR" sz="2800" b="1" dirty="0">
              <a:solidFill>
                <a:schemeClr val="accent1"/>
              </a:solidFill>
              <a:effectLst/>
              <a:ea typeface="Calibri" panose="020F0502020204030204" pitchFamily="34" charset="0"/>
            </a:endParaRPr>
          </a:p>
          <a:p>
            <a:pPr marL="1913890" marR="1886585"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baseline="30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2 </a:t>
            </a:r>
            <a:r>
              <a:rPr lang="en-US" sz="2800" b="1" i="1" dirty="0" err="1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emailc@address</a:t>
            </a:r>
            <a:r>
              <a:rPr lang="en-US" sz="2800" b="1" i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, Institution, Country</a:t>
            </a:r>
            <a:endParaRPr lang="pt-BR" sz="2800" b="1" dirty="0">
              <a:solidFill>
                <a:schemeClr val="accent1"/>
              </a:solidFill>
              <a:effectLst/>
              <a:ea typeface="Calibri" panose="020F0502020204030204" pitchFamily="34" charset="0"/>
            </a:endParaRPr>
          </a:p>
          <a:p>
            <a:pPr marL="0" marR="0" indent="0" algn="l" defTabSz="2170096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30780" algn="l"/>
              </a:tabLst>
              <a:defRPr/>
            </a:pPr>
            <a:endParaRPr kumimoji="0" lang="pt-B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95C55B4-4FC9-3545-830D-65DB497B2A7F}"/>
              </a:ext>
            </a:extLst>
          </p:cNvPr>
          <p:cNvSpPr txBox="1"/>
          <p:nvPr/>
        </p:nvSpPr>
        <p:spPr>
          <a:xfrm>
            <a:off x="872372" y="4867621"/>
            <a:ext cx="18503154" cy="119543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5234" tIns="55234" rIns="55234" bIns="55234" numCol="1" spcCol="38100" rtlCol="0" anchor="t">
            <a:spAutoFit/>
          </a:bodyPr>
          <a:lstStyle/>
          <a:p>
            <a:pPr marL="1110615" marR="1085215" algn="ctr">
              <a:lnSpc>
                <a:spcPct val="115000"/>
              </a:lnSpc>
              <a:spcAft>
                <a:spcPts val="100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Title of the Paper with Capitalization as Appropriate</a:t>
            </a:r>
            <a:endParaRPr lang="pt-BR" sz="5400" b="1" dirty="0">
              <a:solidFill>
                <a:schemeClr val="accent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932361" y="9140369"/>
            <a:ext cx="8934971" cy="2409890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4000" dirty="0" err="1">
                <a:solidFill>
                  <a:schemeClr val="accent1"/>
                </a:solidFill>
                <a:effectLst/>
              </a:rPr>
              <a:t>Arrange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your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poster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components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to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read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from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left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to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right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and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top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to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bottom</a:t>
            </a:r>
            <a:r>
              <a:rPr lang="pt-BR" sz="4000" dirty="0">
                <a:solidFill>
                  <a:schemeClr val="accent1"/>
                </a:solidFill>
              </a:rPr>
              <a:t> in </a:t>
            </a:r>
            <a:r>
              <a:rPr lang="pt-BR" sz="4000" dirty="0" err="1">
                <a:solidFill>
                  <a:schemeClr val="accent1"/>
                </a:solidFill>
              </a:rPr>
              <a:t>this</a:t>
            </a:r>
            <a:r>
              <a:rPr lang="pt-BR" sz="4000" dirty="0">
                <a:solidFill>
                  <a:schemeClr val="accent1"/>
                </a:solidFill>
              </a:rPr>
              <a:t> </a:t>
            </a:r>
            <a:r>
              <a:rPr lang="pt-BR" sz="4000" dirty="0" err="1">
                <a:solidFill>
                  <a:schemeClr val="accent1"/>
                </a:solidFill>
              </a:rPr>
              <a:t>first</a:t>
            </a:r>
            <a:r>
              <a:rPr lang="pt-BR" sz="4000" dirty="0">
                <a:solidFill>
                  <a:schemeClr val="accent1"/>
                </a:solidFill>
              </a:rPr>
              <a:t> </a:t>
            </a:r>
            <a:r>
              <a:rPr lang="pt-BR" sz="4000" dirty="0" err="1">
                <a:solidFill>
                  <a:schemeClr val="accent1"/>
                </a:solidFill>
              </a:rPr>
              <a:t>column</a:t>
            </a:r>
            <a:r>
              <a:rPr lang="pt-BR" sz="4000" dirty="0">
                <a:solidFill>
                  <a:schemeClr val="accent1"/>
                </a:solidFill>
              </a:rPr>
              <a:t>.</a:t>
            </a:r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>
              <a:effectLst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91A2C2D-59DC-D642-9966-4EA8CFA6DEB7}"/>
              </a:ext>
            </a:extLst>
          </p:cNvPr>
          <p:cNvSpPr/>
          <p:nvPr/>
        </p:nvSpPr>
        <p:spPr>
          <a:xfrm>
            <a:off x="11080675" y="9142984"/>
            <a:ext cx="8934971" cy="2409890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4000" dirty="0">
                <a:solidFill>
                  <a:schemeClr val="accent1"/>
                </a:solidFill>
                <a:effectLst/>
              </a:rPr>
              <a:t>Continue </a:t>
            </a:r>
            <a:r>
              <a:rPr lang="pt-BR" sz="4000" dirty="0" err="1">
                <a:solidFill>
                  <a:schemeClr val="accent1"/>
                </a:solidFill>
              </a:rPr>
              <a:t>a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rranging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your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poster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components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to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read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from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left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to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right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and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top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to</a:t>
            </a:r>
            <a:r>
              <a:rPr lang="pt-BR" sz="4000" dirty="0">
                <a:solidFill>
                  <a:schemeClr val="accent1"/>
                </a:solidFill>
                <a:effectLst/>
              </a:rPr>
              <a:t> </a:t>
            </a:r>
            <a:r>
              <a:rPr lang="pt-BR" sz="4000" dirty="0" err="1">
                <a:solidFill>
                  <a:schemeClr val="accent1"/>
                </a:solidFill>
                <a:effectLst/>
              </a:rPr>
              <a:t>bottom</a:t>
            </a:r>
            <a:r>
              <a:rPr lang="pt-BR" sz="4000" dirty="0">
                <a:solidFill>
                  <a:schemeClr val="accent1"/>
                </a:solidFill>
              </a:rPr>
              <a:t> in </a:t>
            </a:r>
            <a:r>
              <a:rPr lang="pt-BR" sz="4000" dirty="0" err="1">
                <a:solidFill>
                  <a:schemeClr val="accent1"/>
                </a:solidFill>
              </a:rPr>
              <a:t>this</a:t>
            </a:r>
            <a:r>
              <a:rPr lang="pt-BR" sz="4000" dirty="0">
                <a:solidFill>
                  <a:schemeClr val="accent1"/>
                </a:solidFill>
              </a:rPr>
              <a:t> </a:t>
            </a:r>
            <a:r>
              <a:rPr lang="pt-BR" sz="4000" dirty="0" err="1">
                <a:solidFill>
                  <a:schemeClr val="accent1"/>
                </a:solidFill>
              </a:rPr>
              <a:t>second</a:t>
            </a:r>
            <a:r>
              <a:rPr lang="pt-BR" sz="4000" dirty="0">
                <a:solidFill>
                  <a:schemeClr val="accent1"/>
                </a:solidFill>
              </a:rPr>
              <a:t> </a:t>
            </a:r>
            <a:r>
              <a:rPr lang="pt-BR" sz="4000" dirty="0" err="1">
                <a:solidFill>
                  <a:schemeClr val="accent1"/>
                </a:solidFill>
              </a:rPr>
              <a:t>column</a:t>
            </a:r>
            <a:r>
              <a:rPr lang="pt-BR" sz="4000" dirty="0">
                <a:solidFill>
                  <a:schemeClr val="accent1"/>
                </a:solidFill>
              </a:rPr>
              <a:t>.</a:t>
            </a:r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>
              <a:effectLst/>
            </a:endParaRPr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/>
          </a:p>
          <a:p>
            <a:endParaRPr lang="pt-BR" sz="6000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19525"/>
            <a:ext cx="20577175" cy="656475"/>
          </a:xfrm>
          <a:prstGeom prst="rect">
            <a:avLst/>
          </a:prstGeom>
          <a:gradFill flip="none" rotWithShape="1">
            <a:gsLst>
              <a:gs pos="41000">
                <a:srgbClr val="002060"/>
              </a:gs>
              <a:gs pos="10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</p:pic>
      <p:sp>
        <p:nvSpPr>
          <p:cNvPr id="18" name="CaixaDeTexto 17"/>
          <p:cNvSpPr txBox="1"/>
          <p:nvPr/>
        </p:nvSpPr>
        <p:spPr>
          <a:xfrm>
            <a:off x="0" y="188951"/>
            <a:ext cx="20577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430"/>
                    </a14:imgEffect>
                    <a14:imgEffect>
                      <a14:saturation sa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7" y="-2032"/>
            <a:ext cx="20577175" cy="6564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387700B2-6299-7202-259C-73687C7B6A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62616" y="35033637"/>
            <a:ext cx="2438400" cy="838200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6A18F222-420F-0861-34BA-27D76C4A1F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52" y="34218870"/>
            <a:ext cx="2103320" cy="1629534"/>
          </a:xfrm>
          <a:prstGeom prst="rect">
            <a:avLst/>
          </a:prstGeom>
        </p:spPr>
      </p:pic>
      <p:grpSp>
        <p:nvGrpSpPr>
          <p:cNvPr id="32" name="Agrupar 31">
            <a:extLst>
              <a:ext uri="{FF2B5EF4-FFF2-40B4-BE49-F238E27FC236}">
                <a16:creationId xmlns:a16="http://schemas.microsoft.com/office/drawing/2014/main" id="{877E37E3-1181-1D88-7890-BB1DA0C69544}"/>
              </a:ext>
            </a:extLst>
          </p:cNvPr>
          <p:cNvGrpSpPr/>
          <p:nvPr/>
        </p:nvGrpSpPr>
        <p:grpSpPr>
          <a:xfrm>
            <a:off x="5123" y="631292"/>
            <a:ext cx="20580608" cy="3478805"/>
            <a:chOff x="5123" y="631292"/>
            <a:chExt cx="20580608" cy="3478805"/>
          </a:xfrm>
        </p:grpSpPr>
        <p:pic>
          <p:nvPicPr>
            <p:cNvPr id="28" name="Imagem 27">
              <a:extLst>
                <a:ext uri="{FF2B5EF4-FFF2-40B4-BE49-F238E27FC236}">
                  <a16:creationId xmlns:a16="http://schemas.microsoft.com/office/drawing/2014/main" id="{D668DB03-F56B-314B-5B3A-C943103D1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23" y="657024"/>
              <a:ext cx="14553896" cy="3453073"/>
            </a:xfrm>
            <a:prstGeom prst="rect">
              <a:avLst/>
            </a:prstGeom>
          </p:spPr>
        </p:pic>
        <p:pic>
          <p:nvPicPr>
            <p:cNvPr id="31" name="Imagem 30">
              <a:extLst>
                <a:ext uri="{FF2B5EF4-FFF2-40B4-BE49-F238E27FC236}">
                  <a16:creationId xmlns:a16="http://schemas.microsoft.com/office/drawing/2014/main" id="{267DAE8F-F8FE-BE9A-C9B3-CD41CBE39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4531974" y="631292"/>
              <a:ext cx="6053757" cy="3453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32422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76</Words>
  <Application>Microsoft Office PowerPoint</Application>
  <PresentationFormat>Personalizar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Rodrigues Itarget Tecnologia</dc:creator>
  <cp:lastModifiedBy>Maria de Lourdes Moreira</cp:lastModifiedBy>
  <cp:revision>22</cp:revision>
  <cp:lastPrinted>2019-11-26T23:48:23Z</cp:lastPrinted>
  <dcterms:created xsi:type="dcterms:W3CDTF">2019-11-22T12:26:31Z</dcterms:created>
  <dcterms:modified xsi:type="dcterms:W3CDTF">2024-03-22T19:54:48Z</dcterms:modified>
</cp:coreProperties>
</file>