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67" r:id="rId3"/>
    <p:sldId id="270" r:id="rId4"/>
    <p:sldId id="269" r:id="rId5"/>
    <p:sldId id="268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9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42E2-5CFA-4514-96D1-1796246EFA00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12C37-7EF9-4D68-B115-962B7D90EB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4168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42E2-5CFA-4514-96D1-1796246EFA00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12C37-7EF9-4D68-B115-962B7D90EB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4258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42E2-5CFA-4514-96D1-1796246EFA00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12C37-7EF9-4D68-B115-962B7D90EB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5985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42E2-5CFA-4514-96D1-1796246EFA00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12C37-7EF9-4D68-B115-962B7D90EB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0599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42E2-5CFA-4514-96D1-1796246EFA00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12C37-7EF9-4D68-B115-962B7D90EB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5680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42E2-5CFA-4514-96D1-1796246EFA00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12C37-7EF9-4D68-B115-962B7D90EB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5198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42E2-5CFA-4514-96D1-1796246EFA00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12C37-7EF9-4D68-B115-962B7D90EB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3165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42E2-5CFA-4514-96D1-1796246EFA00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12C37-7EF9-4D68-B115-962B7D90EB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292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42E2-5CFA-4514-96D1-1796246EFA00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12C37-7EF9-4D68-B115-962B7D90EB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0536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42E2-5CFA-4514-96D1-1796246EFA00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12C37-7EF9-4D68-B115-962B7D90EB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37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42E2-5CFA-4514-96D1-1796246EFA00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12C37-7EF9-4D68-B115-962B7D90EB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396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B42E2-5CFA-4514-96D1-1796246EFA00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12C37-7EF9-4D68-B115-962B7D90EB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013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aixaDeTexto 144">
            <a:extLst>
              <a:ext uri="{FF2B5EF4-FFF2-40B4-BE49-F238E27FC236}">
                <a16:creationId xmlns:a16="http://schemas.microsoft.com/office/drawing/2014/main" id="{807AD0DD-3C7D-43D9-9460-931E2FD75AB1}"/>
              </a:ext>
            </a:extLst>
          </p:cNvPr>
          <p:cNvSpPr txBox="1"/>
          <p:nvPr/>
        </p:nvSpPr>
        <p:spPr>
          <a:xfrm>
            <a:off x="887505" y="2837380"/>
            <a:ext cx="9910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</p:txBody>
      </p:sp>
      <p:sp>
        <p:nvSpPr>
          <p:cNvPr id="146" name="CaixaDeTexto 145">
            <a:extLst>
              <a:ext uri="{FF2B5EF4-FFF2-40B4-BE49-F238E27FC236}">
                <a16:creationId xmlns:a16="http://schemas.microsoft.com/office/drawing/2014/main" id="{41B6A5BC-A1D0-4DD3-B59D-F0186F546B59}"/>
              </a:ext>
            </a:extLst>
          </p:cNvPr>
          <p:cNvSpPr txBox="1"/>
          <p:nvPr/>
        </p:nvSpPr>
        <p:spPr>
          <a:xfrm>
            <a:off x="5828277" y="4291896"/>
            <a:ext cx="609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</a:p>
        </p:txBody>
      </p:sp>
      <p:sp>
        <p:nvSpPr>
          <p:cNvPr id="147" name="CaixaDeTexto 146">
            <a:extLst>
              <a:ext uri="{FF2B5EF4-FFF2-40B4-BE49-F238E27FC236}">
                <a16:creationId xmlns:a16="http://schemas.microsoft.com/office/drawing/2014/main" id="{C1D4AD72-EF84-42F9-A54B-D1426267ECAF}"/>
              </a:ext>
            </a:extLst>
          </p:cNvPr>
          <p:cNvSpPr txBox="1"/>
          <p:nvPr/>
        </p:nvSpPr>
        <p:spPr>
          <a:xfrm>
            <a:off x="-267723" y="5731023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Salvador-BA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91FD795-6743-4347-5A3F-F2A222E11F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560" y="6064328"/>
            <a:ext cx="11356717" cy="793672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A15E6B51-387B-7458-83FA-D47ACB2932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691" y="301948"/>
            <a:ext cx="10321778" cy="1777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393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E9926-7C01-19A1-46D8-760BB3EF5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aixaDeTexto 144">
            <a:extLst>
              <a:ext uri="{FF2B5EF4-FFF2-40B4-BE49-F238E27FC236}">
                <a16:creationId xmlns:a16="http://schemas.microsoft.com/office/drawing/2014/main" id="{7515ADC6-D0B0-6563-E453-B4A619BB957E}"/>
              </a:ext>
            </a:extLst>
          </p:cNvPr>
          <p:cNvSpPr txBox="1"/>
          <p:nvPr/>
        </p:nvSpPr>
        <p:spPr>
          <a:xfrm>
            <a:off x="2979682" y="471045"/>
            <a:ext cx="8433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AF61764-4586-ABC1-E952-A03BED88B6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560" y="6064328"/>
            <a:ext cx="11356717" cy="793672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B616A0BC-C1BF-4F6E-42CB-ADB4927DAB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105" y="143197"/>
            <a:ext cx="2152950" cy="1228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638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C7B0F-77C6-B258-AEC6-112EB6D785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aixaDeTexto 144">
            <a:extLst>
              <a:ext uri="{FF2B5EF4-FFF2-40B4-BE49-F238E27FC236}">
                <a16:creationId xmlns:a16="http://schemas.microsoft.com/office/drawing/2014/main" id="{02630F6A-863B-96DB-959E-BB6B3EB37EE1}"/>
              </a:ext>
            </a:extLst>
          </p:cNvPr>
          <p:cNvSpPr txBox="1"/>
          <p:nvPr/>
        </p:nvSpPr>
        <p:spPr>
          <a:xfrm>
            <a:off x="2979682" y="471045"/>
            <a:ext cx="8433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DESENVOLVIMENTO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265B101-3BB5-B07A-266E-D5646847EC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560" y="6064328"/>
            <a:ext cx="11356717" cy="793672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3BB2832D-16A8-A21E-E1A7-D3489F88A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105" y="143197"/>
            <a:ext cx="2152950" cy="1228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222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5324C8-09C4-D25B-ACAC-297CCF927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aixaDeTexto 144">
            <a:extLst>
              <a:ext uri="{FF2B5EF4-FFF2-40B4-BE49-F238E27FC236}">
                <a16:creationId xmlns:a16="http://schemas.microsoft.com/office/drawing/2014/main" id="{D5BF46D7-EF16-69F2-485E-37F00F0C2A45}"/>
              </a:ext>
            </a:extLst>
          </p:cNvPr>
          <p:cNvSpPr txBox="1"/>
          <p:nvPr/>
        </p:nvSpPr>
        <p:spPr>
          <a:xfrm>
            <a:off x="2979682" y="471045"/>
            <a:ext cx="8433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CONSIDERAÇÕES FINAIS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196D78C-A2B5-587F-ED7F-F9B0613EC2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560" y="6064328"/>
            <a:ext cx="11356717" cy="793672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6137C98D-BDA9-CDBE-4569-4E3846AE5D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105" y="143197"/>
            <a:ext cx="2152950" cy="1228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244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C243D-E065-647F-D5C7-BB2CE66EE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aixaDeTexto 144">
            <a:extLst>
              <a:ext uri="{FF2B5EF4-FFF2-40B4-BE49-F238E27FC236}">
                <a16:creationId xmlns:a16="http://schemas.microsoft.com/office/drawing/2014/main" id="{E49E17DE-27DE-D5F5-211C-B3142232C705}"/>
              </a:ext>
            </a:extLst>
          </p:cNvPr>
          <p:cNvSpPr txBox="1"/>
          <p:nvPr/>
        </p:nvSpPr>
        <p:spPr>
          <a:xfrm>
            <a:off x="2979682" y="471045"/>
            <a:ext cx="8433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9AD9EB2D-60C4-B0B9-5381-45C59D839A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560" y="6064328"/>
            <a:ext cx="11356717" cy="793672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0C89EEFC-6754-1929-EDBA-6B43371B19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105" y="143197"/>
            <a:ext cx="2152950" cy="1228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0089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2026-04-06T18:04:42Z</dcterms:created>
  <dcterms:modified xsi:type="dcterms:W3CDTF">2026-04-06T18:04:47Z</dcterms:modified>
</cp:coreProperties>
</file>